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150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88A9F1-F581-4B9D-9227-F4C34CDCFA31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AF90DB-B961-4D5E-BA0D-F758CE5BA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8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60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86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37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55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279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617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981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625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132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71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88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727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939" y="286604"/>
            <a:ext cx="8420962" cy="1450757"/>
          </a:xfrm>
        </p:spPr>
        <p:txBody>
          <a:bodyPr>
            <a:normAutofit/>
          </a:bodyPr>
          <a:lstStyle/>
          <a:p>
            <a:r>
              <a:rPr dirty="0" err="1"/>
              <a:t>SecureCheck</a:t>
            </a:r>
            <a:r>
              <a:rPr dirty="0"/>
              <a:t> – Python-SQL Digital Ledger for Police Post Logs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939" y="1845734"/>
            <a:ext cx="8420962" cy="4023360"/>
          </a:xfrm>
        </p:spPr>
        <p:txBody>
          <a:bodyPr/>
          <a:lstStyle/>
          <a:p>
            <a:r>
              <a:rPr lang="en-US" dirty="0"/>
              <a:t>Presented By: Radhika Ranganathan</a:t>
            </a:r>
            <a:endParaRPr dirty="0"/>
          </a:p>
          <a:p>
            <a:pPr>
              <a:defRPr sz="1800"/>
            </a:pPr>
            <a:r>
              <a:rPr dirty="0"/>
              <a:t>Tech Stack: Python | SQL | Streamlit</a:t>
            </a:r>
          </a:p>
          <a:p>
            <a:pPr>
              <a:defRPr sz="1800"/>
            </a:pPr>
            <a:r>
              <a:rPr dirty="0"/>
              <a:t>Domain: Law Enforcement &amp; Public Safety</a:t>
            </a:r>
          </a:p>
          <a:p>
            <a:pPr>
              <a:defRPr sz="1800"/>
            </a:pPr>
            <a:r>
              <a:rPr dirty="0"/>
              <a:t>Purpose: Build a centralized, real-time system for logging and analyzing police stop records.</a:t>
            </a:r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1651A180-864A-C908-F712-E19682093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938" y="3796313"/>
            <a:ext cx="1813202" cy="1813202"/>
          </a:xfrm>
          <a:prstGeom prst="rect">
            <a:avLst/>
          </a:prstGeom>
        </p:spPr>
      </p:pic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8EFF3C95-965E-3971-973E-81CCA634F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797" y="3796312"/>
            <a:ext cx="1813203" cy="18132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211B815-B409-49EA-F725-9E2B03D0A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2657" y="3796311"/>
            <a:ext cx="3932531" cy="210344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A440B6-77A6-5509-1278-58D2973D0273}"/>
              </a:ext>
            </a:extLst>
          </p:cNvPr>
          <p:cNvCxnSpPr/>
          <p:nvPr/>
        </p:nvCxnSpPr>
        <p:spPr>
          <a:xfrm>
            <a:off x="2248140" y="4848034"/>
            <a:ext cx="51065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D0C361-BAE1-8120-F318-A85654293FB7}"/>
              </a:ext>
            </a:extLst>
          </p:cNvPr>
          <p:cNvCxnSpPr>
            <a:endCxn id="14" idx="1"/>
          </p:cNvCxnSpPr>
          <p:nvPr/>
        </p:nvCxnSpPr>
        <p:spPr>
          <a:xfrm>
            <a:off x="4572000" y="4848034"/>
            <a:ext cx="51065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725" y="286604"/>
            <a:ext cx="7543800" cy="1450757"/>
          </a:xfrm>
        </p:spPr>
        <p:txBody>
          <a:bodyPr/>
          <a:lstStyle/>
          <a:p>
            <a:r>
              <a:rPr dirty="0"/>
              <a:t>Problem &amp;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833" y="1845734"/>
            <a:ext cx="8484026" cy="4023360"/>
          </a:xfrm>
        </p:spPr>
        <p:txBody>
          <a:bodyPr/>
          <a:lstStyle/>
          <a:p>
            <a:endParaRPr dirty="0"/>
          </a:p>
          <a:p>
            <a:pPr>
              <a:defRPr sz="1800"/>
            </a:pPr>
            <a:r>
              <a:rPr dirty="0"/>
              <a:t>Problem: Manual logbooks delay updates and lack real-time alerts.</a:t>
            </a:r>
          </a:p>
          <a:p>
            <a:pPr>
              <a:defRPr sz="1800"/>
            </a:pPr>
            <a:r>
              <a:rPr dirty="0"/>
              <a:t>Objective: Develop a digital ledger with real-time insights using Python, SQL, and Streamlit.</a:t>
            </a:r>
          </a:p>
          <a:p>
            <a:pPr>
              <a:defRPr sz="1800"/>
            </a:pPr>
            <a:r>
              <a:rPr dirty="0"/>
              <a:t>Outcome: Automated data entry, faster queries, centralized access.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34541" y="3838493"/>
            <a:ext cx="256031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rPr lang="en-US" sz="2400" dirty="0"/>
              <a:t>Workflow Diagram</a:t>
            </a:r>
            <a:endParaRPr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080298-AFF6-5A16-073F-DD8E87398651}"/>
              </a:ext>
            </a:extLst>
          </p:cNvPr>
          <p:cNvSpPr/>
          <p:nvPr/>
        </p:nvSpPr>
        <p:spPr>
          <a:xfrm>
            <a:off x="583922" y="4560727"/>
            <a:ext cx="1490597" cy="6613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CSV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E36615-6C72-794B-AD98-C468792E61D9}"/>
              </a:ext>
            </a:extLst>
          </p:cNvPr>
          <p:cNvSpPr/>
          <p:nvPr/>
        </p:nvSpPr>
        <p:spPr>
          <a:xfrm>
            <a:off x="5159611" y="4573253"/>
            <a:ext cx="1490597" cy="6613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 Database connect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D5E82F-838D-F247-6AA7-9BE20061C15B}"/>
              </a:ext>
            </a:extLst>
          </p:cNvPr>
          <p:cNvSpPr/>
          <p:nvPr/>
        </p:nvSpPr>
        <p:spPr>
          <a:xfrm>
            <a:off x="7394262" y="4573253"/>
            <a:ext cx="1490597" cy="6613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Run Streamlit Dashboard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8C507A-C953-D84C-62A8-D5F7AE4326BA}"/>
              </a:ext>
            </a:extLst>
          </p:cNvPr>
          <p:cNvSpPr/>
          <p:nvPr/>
        </p:nvSpPr>
        <p:spPr>
          <a:xfrm>
            <a:off x="2736801" y="4459266"/>
            <a:ext cx="1678757" cy="8642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Preparation</a:t>
            </a:r>
          </a:p>
          <a:p>
            <a:pPr algn="ctr"/>
            <a:r>
              <a:rPr lang="en-US" dirty="0"/>
              <a:t> (VS Code)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713B02B-B45A-0246-4EC5-E6FE31B788B5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2074519" y="4891414"/>
            <a:ext cx="662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529FE71-E853-2A50-9B46-D74F666C8755}"/>
              </a:ext>
            </a:extLst>
          </p:cNvPr>
          <p:cNvCxnSpPr/>
          <p:nvPr/>
        </p:nvCxnSpPr>
        <p:spPr>
          <a:xfrm>
            <a:off x="4483558" y="4903940"/>
            <a:ext cx="662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94F8C1-D411-8606-853A-D522081E6E59}"/>
              </a:ext>
            </a:extLst>
          </p:cNvPr>
          <p:cNvCxnSpPr/>
          <p:nvPr/>
        </p:nvCxnSpPr>
        <p:spPr>
          <a:xfrm>
            <a:off x="6650208" y="4891414"/>
            <a:ext cx="662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Step 1: Data Preprocessing (Python)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737361"/>
            <a:ext cx="7543801" cy="4131733"/>
          </a:xfrm>
        </p:spPr>
        <p:txBody>
          <a:bodyPr/>
          <a:lstStyle/>
          <a:p>
            <a:endParaRPr dirty="0"/>
          </a:p>
          <a:p>
            <a:pPr>
              <a:defRPr sz="1800"/>
            </a:pPr>
            <a:r>
              <a:rPr dirty="0"/>
              <a:t>Cleaned dataset using pandas (handled </a:t>
            </a:r>
            <a:r>
              <a:rPr dirty="0" err="1"/>
              <a:t>NaN</a:t>
            </a:r>
            <a:r>
              <a:rPr dirty="0"/>
              <a:t> and duplicates).</a:t>
            </a:r>
          </a:p>
          <a:p>
            <a:pPr>
              <a:defRPr sz="1800"/>
            </a:pPr>
            <a:r>
              <a:rPr dirty="0"/>
              <a:t>Converted date/time to SQL-compatible formats.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C4208-4DA2-5BA2-EEB5-D49DB2245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" y="3156999"/>
            <a:ext cx="8083965" cy="31243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 2: Database Design (SQL)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1800"/>
            </a:pPr>
            <a:r>
              <a:rPr dirty="0"/>
              <a:t>Created database '</a:t>
            </a:r>
            <a:r>
              <a:rPr dirty="0" err="1"/>
              <a:t>postlog</a:t>
            </a:r>
            <a:r>
              <a:rPr dirty="0"/>
              <a:t>' and table '</a:t>
            </a:r>
            <a:r>
              <a:rPr dirty="0" err="1"/>
              <a:t>traffic_stops</a:t>
            </a:r>
            <a:r>
              <a:rPr dirty="0"/>
              <a:t>'.</a:t>
            </a:r>
          </a:p>
          <a:p>
            <a:pPr marL="0" indent="0">
              <a:buNone/>
              <a:defRPr sz="1800"/>
            </a:pPr>
            <a:r>
              <a:rPr dirty="0"/>
              <a:t>Added unique keys, constraints, and </a:t>
            </a:r>
            <a:r>
              <a:rPr dirty="0" err="1"/>
              <a:t>boolean</a:t>
            </a:r>
            <a:r>
              <a:rPr dirty="0"/>
              <a:t> fields.</a:t>
            </a:r>
          </a:p>
          <a:p>
            <a:pPr marL="0" indent="0">
              <a:buNone/>
              <a:defRPr sz="1800"/>
            </a:pPr>
            <a:r>
              <a:rPr dirty="0"/>
              <a:t>Inserted clean data into MySQL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9A477C-090B-6764-8B0B-0B5423303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" y="3142208"/>
            <a:ext cx="7543800" cy="29605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699373FF-C78A-430B-A246-6048999CE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1584" y="634947"/>
            <a:ext cx="4290723" cy="1450756"/>
          </a:xfrm>
        </p:spPr>
        <p:txBody>
          <a:bodyPr>
            <a:normAutofit/>
          </a:bodyPr>
          <a:lstStyle/>
          <a:p>
            <a:r>
              <a:rPr lang="en-US" dirty="0"/>
              <a:t>Step 3: Streamlit Dashboard</a:t>
            </a:r>
          </a:p>
        </p:txBody>
      </p:sp>
      <p:pic>
        <p:nvPicPr>
          <p:cNvPr id="10" name="Picture 9" descr="A screenshot of a graph&#10;&#10;AI-generated content may be incorrect.">
            <a:extLst>
              <a:ext uri="{FF2B5EF4-FFF2-40B4-BE49-F238E27FC236}">
                <a16:creationId xmlns:a16="http://schemas.microsoft.com/office/drawing/2014/main" id="{5864C75B-7230-52CE-0193-6CC3B51D8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43" y="4048307"/>
            <a:ext cx="5302410" cy="2187243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3EBB925-FEC3-4CD5-9271-3D75EBB53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07329" y="2086188"/>
            <a:ext cx="43891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AF4F243-EC4F-BEB0-B9B4-021F64194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95" y="2401025"/>
            <a:ext cx="2964767" cy="1548516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95D4C4E-6748-C4C6-CAE9-700F17EB7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995" y="629673"/>
            <a:ext cx="2964767" cy="117849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2198914"/>
            <a:ext cx="4090307" cy="3670180"/>
          </a:xfrm>
        </p:spPr>
        <p:txBody>
          <a:bodyPr>
            <a:normAutofit/>
          </a:bodyPr>
          <a:lstStyle/>
          <a:p>
            <a:endParaRPr lang="en-US" dirty="0"/>
          </a:p>
          <a:p>
            <a:pPr>
              <a:defRPr sz="1800"/>
            </a:pPr>
            <a:r>
              <a:rPr lang="en-US" dirty="0"/>
              <a:t>KPI Cards: Total Stops | Arrests | Drug Cases.</a:t>
            </a:r>
          </a:p>
          <a:p>
            <a:pPr>
              <a:defRPr sz="1800"/>
            </a:pPr>
            <a:r>
              <a:rPr lang="en-US" dirty="0"/>
              <a:t>Tabs: Violations | Outcomes | Trends.</a:t>
            </a:r>
          </a:p>
          <a:p>
            <a:pPr>
              <a:defRPr sz="1800"/>
            </a:pPr>
            <a:r>
              <a:rPr lang="en-US" dirty="0"/>
              <a:t>Interactive SQL queries with live charts (</a:t>
            </a:r>
            <a:r>
              <a:rPr lang="en-US" dirty="0" err="1"/>
              <a:t>Plotly</a:t>
            </a:r>
            <a:r>
              <a:rPr lang="en-US" dirty="0"/>
              <a:t>).</a:t>
            </a:r>
          </a:p>
          <a:p>
            <a:pPr>
              <a:defRPr sz="1800"/>
            </a:pPr>
            <a:r>
              <a:rPr lang="en-US" dirty="0"/>
              <a:t>Prediction form for new stop outcomes. </a:t>
            </a:r>
          </a:p>
          <a:p>
            <a:pPr>
              <a:defRPr sz="1800"/>
            </a:pPr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09B2863-A1A5-4050-8DE8-9BC0AD47F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3989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1F76955-21E0-4116-A6AA-19DB89B50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Query Insights &amp;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7543800" cy="4023360"/>
          </a:xfrm>
        </p:spPr>
        <p:txBody>
          <a:bodyPr/>
          <a:lstStyle/>
          <a:p>
            <a:pPr marL="0" indent="0">
              <a:buNone/>
              <a:defRPr sz="1800"/>
            </a:pPr>
            <a:r>
              <a:rPr lang="en-US" dirty="0"/>
              <a:t>Medium Queries: Top 10 vehicles, arrest rate by age, stop time trends.</a:t>
            </a:r>
          </a:p>
          <a:p>
            <a:pPr marL="0" indent="0">
              <a:buNone/>
              <a:defRPr sz="1800"/>
            </a:pPr>
            <a:r>
              <a:rPr lang="en-US" dirty="0"/>
              <a:t>Complex Queries: Yearly stop analysis, violation trends by age/race.</a:t>
            </a:r>
          </a:p>
          <a:p>
            <a:pPr marL="0" indent="0">
              <a:buNone/>
              <a:defRPr sz="1800"/>
            </a:pPr>
            <a:r>
              <a:rPr lang="en-US" dirty="0"/>
              <a:t>Results: Query time &lt;2s | Data accuracy 98% | Violation detection rate 85%.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9B2C47-3D22-5004-06B7-AA26AF302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68669"/>
            <a:ext cx="4451382" cy="30087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DAFAB4-FF91-23E4-07F3-672A0D38A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488" y="3131507"/>
            <a:ext cx="4615778" cy="28213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C33BF9DD-8A45-4EEE-B231-0A14D322E5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1078" y="634946"/>
            <a:ext cx="4931229" cy="1450757"/>
          </a:xfrm>
        </p:spPr>
        <p:txBody>
          <a:bodyPr>
            <a:normAutofit/>
          </a:bodyPr>
          <a:lstStyle/>
          <a:p>
            <a:r>
              <a:rPr lang="en-US"/>
              <a:t>Learnings &amp; Conclusion</a:t>
            </a:r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F7BDC44E-FE6D-054C-F93A-69BF46C5E7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532" r="21999"/>
          <a:stretch>
            <a:fillRect/>
          </a:stretch>
        </p:blipFill>
        <p:spPr>
          <a:xfrm>
            <a:off x="475499" y="640087"/>
            <a:ext cx="3000986" cy="5314393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020DCC9-F851-4562-BB20-1AB3C51BF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1077" y="2086188"/>
            <a:ext cx="456732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1076" y="2198914"/>
            <a:ext cx="4931230" cy="3670180"/>
          </a:xfrm>
        </p:spPr>
        <p:txBody>
          <a:bodyPr>
            <a:normAutofit/>
          </a:bodyPr>
          <a:lstStyle/>
          <a:p>
            <a:endParaRPr dirty="0"/>
          </a:p>
          <a:p>
            <a:pPr>
              <a:defRPr sz="1800"/>
            </a:pPr>
            <a:r>
              <a:rPr dirty="0"/>
              <a:t>Learned Python data preprocessing, SQL schema design, and Streamlit visualization.</a:t>
            </a:r>
          </a:p>
          <a:p>
            <a:pPr>
              <a:defRPr sz="1800"/>
            </a:pPr>
            <a:r>
              <a:rPr dirty="0"/>
              <a:t>Gained practical experience integrating Python with SQL for analytics.</a:t>
            </a:r>
          </a:p>
          <a:p>
            <a:pPr marL="0" indent="0">
              <a:buNone/>
              <a:defRPr sz="1800"/>
            </a:pPr>
            <a:r>
              <a:rPr lang="en-US" dirty="0"/>
              <a:t> </a:t>
            </a:r>
            <a:r>
              <a:rPr dirty="0" err="1"/>
              <a:t>SecureCheck</a:t>
            </a:r>
            <a:r>
              <a:rPr dirty="0"/>
              <a:t> enables faster, data-driven police operations across check posts.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5FBCAC9-BD8B-4F3B-AD74-EF37D421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6334316"/>
            <a:ext cx="9143989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556C5A8-AD7E-4CE7-87BE-9EA3B5E17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131</TotalTime>
  <Words>294</Words>
  <Application>Microsoft Office PowerPoint</Application>
  <PresentationFormat>On-screen Show (4:3)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Calibri</vt:lpstr>
      <vt:lpstr>Calibri Light</vt:lpstr>
      <vt:lpstr>Retrospect</vt:lpstr>
      <vt:lpstr>SecureCheck – Python-SQL Digital Ledger for Police Post Logs</vt:lpstr>
      <vt:lpstr>Problem &amp; Objective</vt:lpstr>
      <vt:lpstr>Step 1: Data Preprocessing (Python)</vt:lpstr>
      <vt:lpstr>Step 2: Database Design (SQL)</vt:lpstr>
      <vt:lpstr>Step 3: Streamlit Dashboard</vt:lpstr>
      <vt:lpstr>SQL Query Insights &amp; Results</vt:lpstr>
      <vt:lpstr>Learnings &amp; 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Pradeep Kumar Bhattacharjee</cp:lastModifiedBy>
  <cp:revision>3</cp:revision>
  <dcterms:created xsi:type="dcterms:W3CDTF">2013-01-27T09:14:16Z</dcterms:created>
  <dcterms:modified xsi:type="dcterms:W3CDTF">2025-11-12T09:10:48Z</dcterms:modified>
  <cp:category/>
</cp:coreProperties>
</file>

<file path=docProps/thumbnail.jpeg>
</file>